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223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87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488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0051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83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59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8036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834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01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50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94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95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77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01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412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76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343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3B607-CB0C-429E-9E89-BCDF947ED5E9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6F7F9-3510-47DB-B63F-CBD936A70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550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CBB25-D572-C459-B718-B7DCA87D04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/>
              <a:t>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1CD067-4015-5AE3-3176-A3FA95DA2D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By </a:t>
            </a:r>
            <a:r>
              <a:rPr lang="en-US" sz="3200" dirty="0" err="1"/>
              <a:t>Nguyễn</a:t>
            </a:r>
            <a:r>
              <a:rPr lang="en-US" sz="3200" dirty="0"/>
              <a:t> Thái </a:t>
            </a:r>
            <a:r>
              <a:rPr lang="en-US" sz="3200" dirty="0" err="1"/>
              <a:t>Hòa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5973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4533E-E338-200B-6E82-D2547B57F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4CB5F-F8AE-8E7C-F2BF-0C6B4FF04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107" y="1997561"/>
            <a:ext cx="5585958" cy="3541714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 err="1"/>
              <a:t>Muốn</a:t>
            </a:r>
            <a:r>
              <a:rPr lang="en-US" sz="2800" dirty="0"/>
              <a:t> </a:t>
            </a:r>
            <a:r>
              <a:rPr lang="en-US" sz="2800" dirty="0" err="1"/>
              <a:t>chơi</a:t>
            </a:r>
            <a:r>
              <a:rPr lang="en-US" sz="2800" dirty="0"/>
              <a:t> </a:t>
            </a:r>
            <a:r>
              <a:rPr lang="en-US" sz="2800" dirty="0" err="1"/>
              <a:t>cùng</a:t>
            </a:r>
            <a:r>
              <a:rPr lang="en-US" sz="2800" dirty="0"/>
              <a:t> </a:t>
            </a:r>
            <a:r>
              <a:rPr lang="en-US" sz="2800" dirty="0" err="1"/>
              <a:t>bạn</a:t>
            </a:r>
            <a:r>
              <a:rPr lang="en-US" sz="2800" dirty="0"/>
              <a:t> </a:t>
            </a:r>
            <a:r>
              <a:rPr lang="en-US" sz="2800" dirty="0" err="1"/>
              <a:t>bè</a:t>
            </a:r>
            <a:r>
              <a:rPr lang="en-US" sz="2800" dirty="0"/>
              <a:t> </a:t>
            </a:r>
            <a:r>
              <a:rPr lang="en-US" sz="2800" dirty="0" err="1"/>
              <a:t>nhưng</a:t>
            </a:r>
            <a:r>
              <a:rPr lang="en-US" sz="2800" dirty="0"/>
              <a:t> </a:t>
            </a:r>
            <a:r>
              <a:rPr lang="en-US" sz="2800" dirty="0" err="1"/>
              <a:t>không</a:t>
            </a:r>
            <a:r>
              <a:rPr lang="en-US" sz="2800" dirty="0"/>
              <a:t> </a:t>
            </a:r>
            <a:r>
              <a:rPr lang="en-US" sz="2800" dirty="0" err="1"/>
              <a:t>kiếm</a:t>
            </a:r>
            <a:r>
              <a:rPr lang="en-US" sz="2800" dirty="0"/>
              <a:t> </a:t>
            </a:r>
            <a:r>
              <a:rPr lang="en-US" sz="2800" dirty="0" err="1"/>
              <a:t>ra</a:t>
            </a:r>
            <a:r>
              <a:rPr lang="en-US" sz="2800" dirty="0"/>
              <a:t> game</a:t>
            </a:r>
          </a:p>
          <a:p>
            <a:r>
              <a:rPr lang="en-US" sz="2800" dirty="0"/>
              <a:t>Web </a:t>
            </a:r>
            <a:r>
              <a:rPr lang="en-US" sz="2800" dirty="0" err="1"/>
              <a:t>lấy</a:t>
            </a:r>
            <a:r>
              <a:rPr lang="en-US" sz="2800" dirty="0"/>
              <a:t> </a:t>
            </a:r>
            <a:r>
              <a:rPr lang="en-US" sz="2800" dirty="0" err="1"/>
              <a:t>cảm</a:t>
            </a:r>
            <a:r>
              <a:rPr lang="en-US" sz="2800" dirty="0"/>
              <a:t> </a:t>
            </a:r>
            <a:r>
              <a:rPr lang="en-US" sz="2800" dirty="0" err="1"/>
              <a:t>hứng</a:t>
            </a:r>
            <a:r>
              <a:rPr lang="en-US" sz="2800" dirty="0"/>
              <a:t> </a:t>
            </a:r>
            <a:r>
              <a:rPr lang="en-US" sz="2800" dirty="0" err="1"/>
              <a:t>từ</a:t>
            </a:r>
            <a:r>
              <a:rPr lang="en-US" sz="2800" dirty="0"/>
              <a:t> </a:t>
            </a:r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trang</a:t>
            </a:r>
            <a:r>
              <a:rPr lang="en-US" sz="2800" dirty="0"/>
              <a:t> web </a:t>
            </a:r>
            <a:r>
              <a:rPr lang="en-US" sz="2800" dirty="0" err="1"/>
              <a:t>bán</a:t>
            </a:r>
            <a:r>
              <a:rPr lang="en-US" sz="2800" dirty="0"/>
              <a:t> game </a:t>
            </a:r>
            <a:r>
              <a:rPr lang="en-US" sz="2800" dirty="0" err="1"/>
              <a:t>như</a:t>
            </a:r>
            <a:r>
              <a:rPr lang="en-US" sz="2800" dirty="0"/>
              <a:t> Steam</a:t>
            </a:r>
          </a:p>
          <a:p>
            <a:r>
              <a:rPr lang="en-US" sz="2800" dirty="0"/>
              <a:t>Web </a:t>
            </a:r>
            <a:r>
              <a:rPr lang="en-US" sz="2800" dirty="0" err="1"/>
              <a:t>này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</a:t>
            </a:r>
            <a:r>
              <a:rPr lang="en-US" sz="2800" dirty="0" err="1"/>
              <a:t>tạo</a:t>
            </a:r>
            <a:r>
              <a:rPr lang="en-US" sz="2800" dirty="0"/>
              <a:t> </a:t>
            </a:r>
            <a:r>
              <a:rPr lang="en-US" sz="2800" dirty="0" err="1"/>
              <a:t>với</a:t>
            </a:r>
            <a:r>
              <a:rPr lang="en-US" sz="2800" dirty="0"/>
              <a:t> </a:t>
            </a:r>
            <a:r>
              <a:rPr lang="en-US" sz="2800" dirty="0" err="1"/>
              <a:t>mục</a:t>
            </a:r>
            <a:r>
              <a:rPr lang="en-US" sz="2800" dirty="0"/>
              <a:t> </a:t>
            </a:r>
            <a:r>
              <a:rPr lang="en-US" sz="2800" dirty="0" err="1"/>
              <a:t>đích</a:t>
            </a:r>
            <a:r>
              <a:rPr lang="en-US" sz="2800" dirty="0"/>
              <a:t> </a:t>
            </a:r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ra</a:t>
            </a:r>
            <a:r>
              <a:rPr lang="en-US" sz="2800" dirty="0"/>
              <a:t> </a:t>
            </a:r>
            <a:r>
              <a:rPr lang="en-US" sz="2800" dirty="0" err="1"/>
              <a:t>những</a:t>
            </a:r>
            <a:r>
              <a:rPr lang="en-US" sz="2800" dirty="0"/>
              <a:t> </a:t>
            </a:r>
            <a:r>
              <a:rPr lang="en-US" sz="2800" dirty="0" err="1"/>
              <a:t>tựa</a:t>
            </a:r>
            <a:r>
              <a:rPr lang="en-US" sz="2800" dirty="0"/>
              <a:t> game </a:t>
            </a:r>
            <a:r>
              <a:rPr lang="en-US" sz="2800" dirty="0" err="1"/>
              <a:t>mà</a:t>
            </a:r>
            <a:r>
              <a:rPr lang="en-US" sz="2800" dirty="0"/>
              <a:t> </a:t>
            </a:r>
            <a:r>
              <a:rPr lang="en-US" sz="2800" dirty="0" err="1"/>
              <a:t>mình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chia </a:t>
            </a:r>
            <a:r>
              <a:rPr lang="en-US" sz="2800" dirty="0" err="1"/>
              <a:t>sẻ</a:t>
            </a:r>
            <a:r>
              <a:rPr lang="en-US" sz="2800" dirty="0"/>
              <a:t> </a:t>
            </a:r>
            <a:r>
              <a:rPr lang="en-US" sz="2800" dirty="0" err="1"/>
              <a:t>với</a:t>
            </a:r>
            <a:r>
              <a:rPr lang="en-US" sz="2800" dirty="0"/>
              <a:t> </a:t>
            </a:r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bạn</a:t>
            </a:r>
            <a:r>
              <a:rPr lang="en-US" sz="2800" dirty="0"/>
              <a:t> </a:t>
            </a:r>
            <a:r>
              <a:rPr lang="en-US" sz="2800" dirty="0" err="1"/>
              <a:t>bè</a:t>
            </a:r>
            <a:r>
              <a:rPr lang="en-US" sz="2800" dirty="0"/>
              <a:t> </a:t>
            </a:r>
            <a:r>
              <a:rPr lang="en-US" sz="2800" dirty="0" err="1"/>
              <a:t>cùng</a:t>
            </a:r>
            <a:r>
              <a:rPr lang="en-US" sz="2800" dirty="0"/>
              <a:t> </a:t>
            </a:r>
            <a:r>
              <a:rPr lang="en-US" sz="2800" dirty="0" err="1"/>
              <a:t>chơi</a:t>
            </a:r>
            <a:r>
              <a:rPr lang="en-US" sz="2800" dirty="0"/>
              <a:t> (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chơi</a:t>
            </a:r>
            <a:r>
              <a:rPr lang="en-US" sz="2800" dirty="0"/>
              <a:t> </a:t>
            </a:r>
            <a:r>
              <a:rPr lang="en-US" sz="2800" dirty="0" err="1"/>
              <a:t>một</a:t>
            </a:r>
            <a:r>
              <a:rPr lang="en-US" sz="2800" dirty="0"/>
              <a:t> </a:t>
            </a:r>
            <a:r>
              <a:rPr lang="en-US" sz="2800" dirty="0" err="1"/>
              <a:t>mình</a:t>
            </a:r>
            <a:r>
              <a:rPr lang="en-US" sz="2800" dirty="0"/>
              <a:t>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13C5D00-7B27-3079-B2FB-CE789189B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6087" y="1886539"/>
            <a:ext cx="4347770" cy="365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960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DBCB7-7428-2EB1-9BF9-91DEC9E21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06799"/>
            <a:ext cx="9905999" cy="1905000"/>
          </a:xfrm>
        </p:spPr>
        <p:txBody>
          <a:bodyPr>
            <a:normAutofit/>
          </a:bodyPr>
          <a:lstStyle/>
          <a:p>
            <a:r>
              <a:rPr lang="en-US" sz="6000" dirty="0"/>
              <a:t>About product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EFE80-7AA9-A0A8-63EE-DC6855541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44095" y="4460579"/>
            <a:ext cx="3195240" cy="576262"/>
          </a:xfrm>
        </p:spPr>
        <p:txBody>
          <a:bodyPr/>
          <a:lstStyle/>
          <a:p>
            <a:r>
              <a:rPr lang="en-US" sz="5400" dirty="0"/>
              <a:t>html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86431E-C994-6EDC-1E33-903079AD70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28396" y="4460579"/>
            <a:ext cx="3200400" cy="576262"/>
          </a:xfrm>
        </p:spPr>
        <p:txBody>
          <a:bodyPr/>
          <a:lstStyle/>
          <a:p>
            <a:r>
              <a:rPr lang="en-US" sz="5400" dirty="0" err="1"/>
              <a:t>css</a:t>
            </a:r>
            <a:endParaRPr lang="en-US" sz="54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5A1815B-9838-FD7F-671C-5CF40C2C42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025958" y="4460579"/>
            <a:ext cx="3190741" cy="576262"/>
          </a:xfrm>
        </p:spPr>
        <p:txBody>
          <a:bodyPr/>
          <a:lstStyle/>
          <a:p>
            <a:r>
              <a:rPr lang="en-US" sz="5400" dirty="0" err="1"/>
              <a:t>js</a:t>
            </a:r>
            <a:endParaRPr lang="en-US" sz="54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A7D4C70-A190-FE9B-04AB-61473CD37368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1570670" y="5261622"/>
            <a:ext cx="9050659" cy="1125925"/>
          </a:xfrm>
        </p:spPr>
        <p:txBody>
          <a:bodyPr>
            <a:normAutofit/>
          </a:bodyPr>
          <a:lstStyle/>
          <a:p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 </a:t>
            </a:r>
            <a:r>
              <a:rPr lang="en-US" sz="2800" dirty="0" err="1"/>
              <a:t>đa</a:t>
            </a:r>
            <a:r>
              <a:rPr lang="en-US" sz="2800" dirty="0"/>
              <a:t> </a:t>
            </a:r>
            <a:r>
              <a:rPr lang="en-US" sz="2800" dirty="0" err="1"/>
              <a:t>phần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</a:t>
            </a:r>
            <a:r>
              <a:rPr lang="en-US" sz="2800" dirty="0" err="1"/>
              <a:t>làm</a:t>
            </a:r>
            <a:r>
              <a:rPr lang="en-US" sz="2800" dirty="0"/>
              <a:t> </a:t>
            </a:r>
            <a:r>
              <a:rPr lang="en-US" sz="2800" dirty="0" err="1"/>
              <a:t>bằng</a:t>
            </a:r>
            <a:r>
              <a:rPr lang="en-US" sz="2800" dirty="0"/>
              <a:t> </a:t>
            </a:r>
            <a:r>
              <a:rPr lang="en-US" sz="2800" dirty="0" err="1"/>
              <a:t>Javascript</a:t>
            </a:r>
            <a:r>
              <a:rPr lang="en-US" sz="2800" dirty="0"/>
              <a:t>, Html </a:t>
            </a:r>
            <a:r>
              <a:rPr lang="en-US" sz="2800" dirty="0" err="1"/>
              <a:t>và</a:t>
            </a:r>
            <a:r>
              <a:rPr lang="en-US" sz="2800" dirty="0"/>
              <a:t> </a:t>
            </a:r>
            <a:r>
              <a:rPr lang="en-US" sz="2800" dirty="0" err="1"/>
              <a:t>Css</a:t>
            </a:r>
            <a:r>
              <a:rPr lang="en-US" sz="2800" dirty="0"/>
              <a:t> dung </a:t>
            </a:r>
            <a:r>
              <a:rPr lang="en-US" sz="2800" dirty="0" err="1"/>
              <a:t>để</a:t>
            </a:r>
            <a:r>
              <a:rPr lang="en-US" sz="2800" dirty="0"/>
              <a:t> </a:t>
            </a:r>
            <a:r>
              <a:rPr lang="en-US" sz="2800" dirty="0" err="1"/>
              <a:t>trang</a:t>
            </a:r>
            <a:r>
              <a:rPr lang="en-US" sz="2800" dirty="0"/>
              <a:t> </a:t>
            </a:r>
            <a:r>
              <a:rPr lang="en-US" sz="2800" dirty="0" err="1"/>
              <a:t>trí</a:t>
            </a:r>
            <a:r>
              <a:rPr lang="en-US" sz="2800" dirty="0"/>
              <a:t> </a:t>
            </a:r>
            <a:r>
              <a:rPr lang="en-US" sz="2800" dirty="0" err="1"/>
              <a:t>giao</a:t>
            </a:r>
            <a:r>
              <a:rPr lang="en-US" sz="2800" dirty="0"/>
              <a:t> </a:t>
            </a:r>
            <a:r>
              <a:rPr lang="en-US" sz="2800" dirty="0" err="1"/>
              <a:t>diện</a:t>
            </a:r>
            <a:r>
              <a:rPr lang="en-US" sz="2800" dirty="0"/>
              <a:t> web.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30AB6378-35FB-9545-2A57-BDDBD9F7E089}"/>
              </a:ext>
            </a:extLst>
          </p:cNvPr>
          <p:cNvPicPr>
            <a:picLocks noGrp="1" noChangeAspect="1" noChangeArrowheads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0" r="8860"/>
          <a:stretch>
            <a:fillRect/>
          </a:stretch>
        </p:blipFill>
        <p:spPr bwMode="auto">
          <a:xfrm>
            <a:off x="1844095" y="1710377"/>
            <a:ext cx="1806289" cy="2003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91E5429A-55B0-A10F-F3F9-847D88F05800}"/>
              </a:ext>
            </a:extLst>
          </p:cNvPr>
          <p:cNvPicPr>
            <a:picLocks noGrp="1" noChangeAspect="1" noChangeArrowheads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" r="454"/>
          <a:stretch>
            <a:fillRect/>
          </a:stretch>
        </p:blipFill>
        <p:spPr bwMode="auto">
          <a:xfrm>
            <a:off x="5358881" y="1654438"/>
            <a:ext cx="1474237" cy="2098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34A4CBE1-91B4-71AA-88C8-97D3CBD57B5E}"/>
              </a:ext>
            </a:extLst>
          </p:cNvPr>
          <p:cNvPicPr>
            <a:picLocks noGrp="1" noChangeAspect="1" noChangeArrowheads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10" r="14210"/>
          <a:stretch>
            <a:fillRect/>
          </a:stretch>
        </p:blipFill>
        <p:spPr bwMode="auto">
          <a:xfrm>
            <a:off x="8719025" y="1654438"/>
            <a:ext cx="1474237" cy="2059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152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177D8-8028-3D32-7F02-C70818659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About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DAEF-39BE-7799-B9C3-7C6C8A297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7830" y="1658143"/>
            <a:ext cx="487838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err="1"/>
              <a:t>Thời</a:t>
            </a:r>
            <a:r>
              <a:rPr lang="en-US" sz="3200" dirty="0"/>
              <a:t> </a:t>
            </a:r>
            <a:r>
              <a:rPr lang="en-US" sz="3200" dirty="0" err="1"/>
              <a:t>gian</a:t>
            </a:r>
            <a:r>
              <a:rPr lang="en-US" sz="3200" dirty="0"/>
              <a:t> </a:t>
            </a:r>
            <a:r>
              <a:rPr lang="en-US" sz="3200" dirty="0" err="1"/>
              <a:t>làm</a:t>
            </a:r>
            <a:r>
              <a:rPr lang="en-US" sz="3200" dirty="0"/>
              <a:t>: 4 </a:t>
            </a:r>
            <a:r>
              <a:rPr lang="en-US" sz="3200" dirty="0" err="1"/>
              <a:t>tuần</a:t>
            </a:r>
            <a:endParaRPr lang="en-US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CF2FC-DBDB-B596-2C15-0022A8749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68895"/>
            <a:ext cx="4875211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/>
              <a:t>Kế</a:t>
            </a:r>
            <a:r>
              <a:rPr lang="en-US" sz="2800" dirty="0"/>
              <a:t> </a:t>
            </a:r>
            <a:r>
              <a:rPr lang="en-US" sz="2800" dirty="0" err="1"/>
              <a:t>hoạch</a:t>
            </a:r>
            <a:r>
              <a:rPr lang="en-US" sz="2800" dirty="0"/>
              <a:t> </a:t>
            </a:r>
            <a:r>
              <a:rPr lang="en-US" sz="2800" dirty="0" err="1"/>
              <a:t>làm</a:t>
            </a:r>
            <a:r>
              <a:rPr lang="en-US" sz="2800" dirty="0"/>
              <a:t>:</a:t>
            </a:r>
          </a:p>
          <a:p>
            <a:pPr lvl="1"/>
            <a:r>
              <a:rPr lang="en-US" sz="2400" dirty="0" err="1"/>
              <a:t>Suy</a:t>
            </a:r>
            <a:r>
              <a:rPr lang="en-US" sz="2400" dirty="0"/>
              <a:t> </a:t>
            </a:r>
            <a:r>
              <a:rPr lang="en-US" sz="2400" dirty="0" err="1"/>
              <a:t>nghĩ</a:t>
            </a:r>
            <a:r>
              <a:rPr lang="en-US" sz="2400" dirty="0"/>
              <a:t>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soạn</a:t>
            </a:r>
            <a:r>
              <a:rPr lang="en-US" sz="2400" dirty="0"/>
              <a:t> </a:t>
            </a:r>
            <a:r>
              <a:rPr lang="en-US" sz="2400" dirty="0" err="1"/>
              <a:t>ra</a:t>
            </a:r>
            <a:r>
              <a:rPr lang="en-US" sz="2400" dirty="0"/>
              <a:t> format web</a:t>
            </a:r>
          </a:p>
          <a:p>
            <a:pPr lvl="1"/>
            <a:r>
              <a:rPr lang="en-US" sz="2400" dirty="0" err="1"/>
              <a:t>Tạo</a:t>
            </a:r>
            <a:r>
              <a:rPr lang="en-US" sz="2400" dirty="0"/>
              <a:t> Html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Css</a:t>
            </a:r>
            <a:r>
              <a:rPr lang="en-US" sz="2400" dirty="0"/>
              <a:t> </a:t>
            </a:r>
            <a:r>
              <a:rPr lang="en-US" sz="2400" dirty="0" err="1"/>
              <a:t>tạm</a:t>
            </a:r>
            <a:r>
              <a:rPr lang="en-US" sz="2400" dirty="0"/>
              <a:t> </a:t>
            </a:r>
            <a:r>
              <a:rPr lang="en-US" sz="2400" dirty="0" err="1"/>
              <a:t>thời</a:t>
            </a:r>
            <a:endParaRPr lang="en-US" sz="2400" dirty="0"/>
          </a:p>
          <a:p>
            <a:pPr lvl="1"/>
            <a:r>
              <a:rPr lang="en-US" sz="2400" dirty="0" err="1"/>
              <a:t>Thực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viết</a:t>
            </a:r>
            <a:r>
              <a:rPr lang="en-US" sz="2400" dirty="0"/>
              <a:t> </a:t>
            </a:r>
            <a:r>
              <a:rPr lang="en-US" sz="2400" dirty="0" err="1"/>
              <a:t>Javascript</a:t>
            </a:r>
            <a:endParaRPr lang="en-US" sz="2400" dirty="0"/>
          </a:p>
          <a:p>
            <a:pPr lvl="1"/>
            <a:r>
              <a:rPr lang="en-US" sz="2400" dirty="0" err="1"/>
              <a:t>Viết</a:t>
            </a:r>
            <a:r>
              <a:rPr lang="en-US" sz="2400" dirty="0"/>
              <a:t> </a:t>
            </a:r>
            <a:r>
              <a:rPr lang="en-US" sz="2400" dirty="0" err="1"/>
              <a:t>lại</a:t>
            </a:r>
            <a:r>
              <a:rPr lang="en-US" sz="2400" dirty="0"/>
              <a:t> Html </a:t>
            </a:r>
            <a:r>
              <a:rPr lang="en-US" sz="2400" dirty="0" err="1"/>
              <a:t>phù</a:t>
            </a:r>
            <a:r>
              <a:rPr lang="en-US" sz="2400" dirty="0"/>
              <a:t> </a:t>
            </a:r>
            <a:r>
              <a:rPr lang="en-US" sz="2400" dirty="0" err="1"/>
              <a:t>hợp</a:t>
            </a:r>
            <a:r>
              <a:rPr lang="en-US" sz="2400" dirty="0"/>
              <a:t> </a:t>
            </a:r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Js</a:t>
            </a:r>
            <a:endParaRPr lang="en-US" sz="2400" dirty="0"/>
          </a:p>
          <a:p>
            <a:pPr lvl="1"/>
            <a:r>
              <a:rPr lang="en-US" sz="2400" dirty="0" err="1"/>
              <a:t>Chỉnh</a:t>
            </a:r>
            <a:r>
              <a:rPr lang="en-US" sz="2400" dirty="0"/>
              <a:t> </a:t>
            </a:r>
            <a:r>
              <a:rPr lang="en-US" sz="2400" dirty="0" err="1"/>
              <a:t>Css</a:t>
            </a:r>
            <a:endParaRPr lang="en-US" sz="24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E9C2274-CD55-F5DA-DEFF-E237F1696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075" y="2471532"/>
            <a:ext cx="4180114" cy="295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41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84C3CBF-2A3B-B468-784D-5BC801964FF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8473" r="1036" b="7131"/>
          <a:stretch/>
        </p:blipFill>
        <p:spPr>
          <a:xfrm>
            <a:off x="1194302" y="1819469"/>
            <a:ext cx="9803395" cy="470262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06DD7D-B133-B6C6-76EA-80E34C3FF073}"/>
              </a:ext>
            </a:extLst>
          </p:cNvPr>
          <p:cNvSpPr txBox="1"/>
          <p:nvPr/>
        </p:nvSpPr>
        <p:spPr>
          <a:xfrm>
            <a:off x="1194302" y="419877"/>
            <a:ext cx="65967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+mj-lt"/>
              </a:rPr>
              <a:t>PRODUCT</a:t>
            </a:r>
          </a:p>
        </p:txBody>
      </p:sp>
    </p:spTree>
    <p:extLst>
      <p:ext uri="{BB962C8B-B14F-4D97-AF65-F5344CB8AC3E}">
        <p14:creationId xmlns:p14="http://schemas.microsoft.com/office/powerpoint/2010/main" val="1620751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06DD7D-B133-B6C6-76EA-80E34C3FF073}"/>
              </a:ext>
            </a:extLst>
          </p:cNvPr>
          <p:cNvSpPr txBox="1"/>
          <p:nvPr/>
        </p:nvSpPr>
        <p:spPr>
          <a:xfrm>
            <a:off x="1194302" y="419877"/>
            <a:ext cx="65967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+mj-lt"/>
              </a:rPr>
              <a:t>PRODUCT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E16EE0E-D10A-EC2D-3EC6-D57248A70DE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8756" r="1139" b="4715"/>
          <a:stretch/>
        </p:blipFill>
        <p:spPr>
          <a:xfrm>
            <a:off x="1194051" y="1724789"/>
            <a:ext cx="9741427" cy="4795935"/>
          </a:xfrm>
        </p:spPr>
      </p:pic>
    </p:spTree>
    <p:extLst>
      <p:ext uri="{BB962C8B-B14F-4D97-AF65-F5344CB8AC3E}">
        <p14:creationId xmlns:p14="http://schemas.microsoft.com/office/powerpoint/2010/main" val="3558652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06DD7D-B133-B6C6-76EA-80E34C3FF073}"/>
              </a:ext>
            </a:extLst>
          </p:cNvPr>
          <p:cNvSpPr txBox="1"/>
          <p:nvPr/>
        </p:nvSpPr>
        <p:spPr>
          <a:xfrm>
            <a:off x="1194302" y="419877"/>
            <a:ext cx="65967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+mj-lt"/>
              </a:rPr>
              <a:t>PRODUCT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A5F1F51-DE9A-10E0-AEBC-6F0065D07DC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9598" b="5053"/>
          <a:stretch/>
        </p:blipFill>
        <p:spPr>
          <a:xfrm>
            <a:off x="1194302" y="1707503"/>
            <a:ext cx="9853613" cy="4730620"/>
          </a:xfrm>
        </p:spPr>
      </p:pic>
    </p:spTree>
    <p:extLst>
      <p:ext uri="{BB962C8B-B14F-4D97-AF65-F5344CB8AC3E}">
        <p14:creationId xmlns:p14="http://schemas.microsoft.com/office/powerpoint/2010/main" val="3400197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57389-279E-75AC-B222-05D6AE58A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776E7-26F2-7EF8-29D0-3B20B6A1A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111723" cy="3541714"/>
          </a:xfrm>
        </p:spPr>
        <p:txBody>
          <a:bodyPr/>
          <a:lstStyle/>
          <a:p>
            <a:r>
              <a:rPr lang="en-US" dirty="0"/>
              <a:t>Video </a:t>
            </a:r>
            <a:r>
              <a:rPr lang="en-US" dirty="0" err="1"/>
              <a:t>đôi</a:t>
            </a:r>
            <a:r>
              <a:rPr lang="en-US" dirty="0"/>
              <a:t> </a:t>
            </a:r>
            <a:r>
              <a:rPr lang="en-US" dirty="0" err="1"/>
              <a:t>lúc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đứng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  <a:p>
            <a:r>
              <a:rPr lang="en-US" dirty="0"/>
              <a:t>Thanh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endParaRPr lang="en-US" dirty="0"/>
          </a:p>
          <a:p>
            <a:r>
              <a:rPr lang="en-US" dirty="0"/>
              <a:t>Tags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,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ít</a:t>
            </a:r>
            <a:endParaRPr lang="en-US" dirty="0"/>
          </a:p>
          <a:p>
            <a:r>
              <a:rPr lang="en-US" dirty="0" err="1"/>
              <a:t>Phần</a:t>
            </a:r>
            <a:r>
              <a:rPr lang="en-US" dirty="0"/>
              <a:t> code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gọn</a:t>
            </a:r>
            <a:r>
              <a:rPr lang="en-US" dirty="0"/>
              <a:t> </a:t>
            </a:r>
            <a:r>
              <a:rPr lang="en-US" dirty="0" err="1"/>
              <a:t>gàng</a:t>
            </a: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226EACE-D885-5678-26E2-51B055F0B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7502" y="1786813"/>
            <a:ext cx="5715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045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E873D-8AA9-2273-664A-A946A7B6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7365" y="2338567"/>
            <a:ext cx="7077269" cy="2180865"/>
          </a:xfrm>
        </p:spPr>
        <p:txBody>
          <a:bodyPr>
            <a:normAutofit/>
          </a:bodyPr>
          <a:lstStyle/>
          <a:p>
            <a:r>
              <a:rPr lang="en-US" sz="7200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27873528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303</TotalTime>
  <Words>156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Project</vt:lpstr>
      <vt:lpstr>IDEA</vt:lpstr>
      <vt:lpstr>About product</vt:lpstr>
      <vt:lpstr>About product</vt:lpstr>
      <vt:lpstr>PowerPoint Presentation</vt:lpstr>
      <vt:lpstr>PowerPoint Presentation</vt:lpstr>
      <vt:lpstr>PowerPoint Presentation</vt:lpstr>
      <vt:lpstr>Problems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</dc:title>
  <dc:creator>Nguyen Thai Hoa</dc:creator>
  <cp:lastModifiedBy>Nguyen Thai Hoa</cp:lastModifiedBy>
  <cp:revision>9</cp:revision>
  <dcterms:created xsi:type="dcterms:W3CDTF">2023-03-25T03:21:00Z</dcterms:created>
  <dcterms:modified xsi:type="dcterms:W3CDTF">2023-03-26T07:16:42Z</dcterms:modified>
</cp:coreProperties>
</file>

<file path=docProps/thumbnail.jpeg>
</file>